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60" r:id="rId2"/>
    <p:sldId id="263" r:id="rId3"/>
    <p:sldId id="267" r:id="rId4"/>
    <p:sldId id="268" r:id="rId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4610"/>
  </p:normalViewPr>
  <p:slideViewPr>
    <p:cSldViewPr snapToGrid="0" snapToObjects="1">
      <p:cViewPr varScale="1">
        <p:scale>
          <a:sx n="170" d="100"/>
          <a:sy n="170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8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78672" y="3747271"/>
            <a:ext cx="8148025" cy="0"/>
          </a:xfrm>
          <a:prstGeom prst="line">
            <a:avLst/>
          </a:prstGeom>
          <a:solidFill>
            <a:srgbClr val="FF9C66"/>
          </a:solidFill>
          <a:ln w="10583">
            <a:solidFill>
              <a:srgbClr val="004153"/>
            </a:solidFill>
            <a:prstDash val="solid"/>
            <a:headEnd type="none"/>
            <a:tailEnd type="none"/>
          </a:ln>
        </p:spPr>
        <p:txBody>
          <a:bodyPr wrap="square" lIns="452668" tIns="1124" rIns="452668" bIns="1124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5" name="Text 1"/>
          <p:cNvSpPr/>
          <p:nvPr/>
        </p:nvSpPr>
        <p:spPr>
          <a:xfrm>
            <a:off x="7384268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4529800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670570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pic>
        <p:nvPicPr>
          <p:cNvPr id="8" name="Image 1" descr="https://pitch-assets-ccb95893-de3f-4266-973c-20049231b248.s3.eu-west-1.amazonaws.com/f9a24671-3241-4464-a008-e691b071a485?pitch-bytes=30271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100000">
            <a:off x="540811" y="1709460"/>
            <a:ext cx="2529271" cy="874813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9" name="Text 4"/>
          <p:cNvSpPr/>
          <p:nvPr/>
        </p:nvSpPr>
        <p:spPr>
          <a:xfrm>
            <a:off x="6182245" y="3966768"/>
            <a:ext cx="2483247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1989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"Web" &amp; HTTP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3328868" y="3966768"/>
            <a:ext cx="2483247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1968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"API"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475492" y="3966768"/>
            <a:ext cx="2483247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1947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"Subroutine"</a:t>
            </a:r>
            <a:endParaRPr lang="en-US" dirty="0"/>
          </a:p>
        </p:txBody>
      </p:sp>
      <p:pic>
        <p:nvPicPr>
          <p:cNvPr id="12" name="Image 2" descr="https://pitch-assets-ccb95893-de3f-4266-973c-20049231b248.s3.eu-west-1.amazonaws.com/1dc09e5e-fef0-45a0-af82-a1ab061b6d27?pitch-bytes=175691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600000">
            <a:off x="3497873" y="1732201"/>
            <a:ext cx="2151271" cy="1495905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13" name="Image 3" descr="https://pitch-assets-ccb95893-de3f-4266-973c-20049231b248.s3.eu-west-1.amazonaws.com/730a079d-6cd0-435c-956a-20a3fa8e2f1c?pitch-bytes=7664460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20700000">
            <a:off x="6301810" y="1125438"/>
            <a:ext cx="1450208" cy="2050929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https://pitch-assets-ccb95893-de3f-4266-973c-20049231b248.s3.eu-west-1.amazonaws.com/ddfb12c8-e8be-453a-bafc-37f631615e1a?pitch-bytes=118870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400000">
            <a:off x="6403724" y="1533903"/>
            <a:ext cx="2064914" cy="1660467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5" name="Image 2" descr="https://pitch-assets-ccb95893-de3f-4266-973c-20049231b248.s3.eu-west-1.amazonaws.com/8944c252-d875-41b5-b470-d7cd62693100?pitch-bytes=35179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0100000">
            <a:off x="660146" y="1544679"/>
            <a:ext cx="2108879" cy="1551179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6" name="Image 3" descr="https://pitch-assets-ccb95893-de3f-4266-973c-20049231b248.s3.eu-west-1.amazonaws.com/f04845b1-d22d-4f0f-ab9d-680ea3445bb0?pitch-bytes=346701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900000">
            <a:off x="3394100" y="1304886"/>
            <a:ext cx="2078652" cy="1960336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" name="Text 0"/>
          <p:cNvSpPr/>
          <p:nvPr/>
        </p:nvSpPr>
        <p:spPr>
          <a:xfrm>
            <a:off x="7384268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8" name="Text 1"/>
          <p:cNvSpPr/>
          <p:nvPr/>
        </p:nvSpPr>
        <p:spPr>
          <a:xfrm>
            <a:off x="4529800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9" name="Text 2"/>
          <p:cNvSpPr/>
          <p:nvPr/>
        </p:nvSpPr>
        <p:spPr>
          <a:xfrm>
            <a:off x="1670570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10" name="Text 3"/>
          <p:cNvSpPr/>
          <p:nvPr/>
        </p:nvSpPr>
        <p:spPr>
          <a:xfrm>
            <a:off x="6182205" y="3966768"/>
            <a:ext cx="2483326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Anfang 2000er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"Web APIs"</a:t>
            </a:r>
            <a:endParaRPr lang="en-US" dirty="0"/>
          </a:p>
        </p:txBody>
      </p:sp>
      <p:sp>
        <p:nvSpPr>
          <p:cNvPr id="11" name="Text 4"/>
          <p:cNvSpPr/>
          <p:nvPr/>
        </p:nvSpPr>
        <p:spPr>
          <a:xfrm>
            <a:off x="-568118" y="3747270"/>
            <a:ext cx="9971708" cy="0"/>
          </a:xfrm>
          <a:prstGeom prst="line">
            <a:avLst/>
          </a:prstGeom>
          <a:solidFill>
            <a:srgbClr val="FF9C66"/>
          </a:solidFill>
          <a:ln w="10583">
            <a:solidFill>
              <a:srgbClr val="004153"/>
            </a:solidFill>
            <a:prstDash val="solid"/>
            <a:headEnd type="none"/>
            <a:tailEnd type="none"/>
          </a:ln>
        </p:spPr>
        <p:txBody>
          <a:bodyPr wrap="square" lIns="553984" tIns="1124" rIns="553984" bIns="1124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12" name="Text 5"/>
          <p:cNvSpPr/>
          <p:nvPr/>
        </p:nvSpPr>
        <p:spPr>
          <a:xfrm>
            <a:off x="3328829" y="3966768"/>
            <a:ext cx="2483326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2000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"Network-based API"</a:t>
            </a:r>
            <a:endParaRPr lang="en-US" dirty="0"/>
          </a:p>
        </p:txBody>
      </p:sp>
      <p:sp>
        <p:nvSpPr>
          <p:cNvPr id="13" name="Text 6"/>
          <p:cNvSpPr/>
          <p:nvPr/>
        </p:nvSpPr>
        <p:spPr>
          <a:xfrm>
            <a:off x="475453" y="3966768"/>
            <a:ext cx="2483326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Ende 1990er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"World Wide Web"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https://pitch-assets-ccb95893-de3f-4266-973c-20049231b248.s3.eu-west-1.amazonaws.com/ea863e80-f1dd-41b3-800e-34d581f09e9a?pitch-bytes=117133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700000">
            <a:off x="6007816" y="2503659"/>
            <a:ext cx="2840398" cy="628165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5" name="Image 2" descr="https://pitch-assets-ccb95893-de3f-4266-973c-20049231b248.s3.eu-west-1.amazonaws.com/bd6ba8ae-fa7b-44ec-8dfa-b246f63457bf?pitch-bytes=61755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0400000">
            <a:off x="2836635" y="1542459"/>
            <a:ext cx="1573793" cy="1737931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" name="Text 1"/>
          <p:cNvSpPr/>
          <p:nvPr/>
        </p:nvSpPr>
        <p:spPr>
          <a:xfrm>
            <a:off x="-1805428" y="3747270"/>
            <a:ext cx="9971708" cy="0"/>
          </a:xfrm>
          <a:prstGeom prst="line">
            <a:avLst/>
          </a:prstGeom>
          <a:solidFill>
            <a:srgbClr val="FF9C66"/>
          </a:solidFill>
          <a:ln w="10583">
            <a:solidFill>
              <a:srgbClr val="004153"/>
            </a:solidFill>
            <a:prstDash val="solid"/>
            <a:headEnd type="none"/>
            <a:tailEnd type="none"/>
          </a:ln>
        </p:spPr>
        <p:txBody>
          <a:bodyPr wrap="square" lIns="553984" tIns="1124" rIns="553984" bIns="1124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9" name="Text 2"/>
          <p:cNvSpPr/>
          <p:nvPr/>
        </p:nvSpPr>
        <p:spPr>
          <a:xfrm>
            <a:off x="7384268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10" name="Text 3"/>
          <p:cNvSpPr/>
          <p:nvPr/>
        </p:nvSpPr>
        <p:spPr>
          <a:xfrm>
            <a:off x="5479702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11" name="Text 4"/>
          <p:cNvSpPr/>
          <p:nvPr/>
        </p:nvSpPr>
        <p:spPr>
          <a:xfrm>
            <a:off x="1670570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12" name="Text 5"/>
          <p:cNvSpPr/>
          <p:nvPr/>
        </p:nvSpPr>
        <p:spPr>
          <a:xfrm>
            <a:off x="6182205" y="3966768"/>
            <a:ext cx="2483326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gradFill>
                  <a:gsLst>
                    <a:gs pos="0">
                      <a:srgbClr val="004153"/>
                    </a:gs>
                    <a:gs pos="100000">
                      <a:srgbClr val="000A53"/>
                    </a:gs>
                  </a:gsLst>
                  <a:lin ang="18900000"/>
                </a:gra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2016</a:t>
            </a:r>
            <a:endParaRPr lang="en-US" dirty="0"/>
          </a:p>
          <a:p>
            <a:pPr algn="ctr"/>
            <a:r>
              <a:rPr lang="en-US" b="0" dirty="0">
                <a:gradFill>
                  <a:gsLst>
                    <a:gs pos="0">
                      <a:srgbClr val="004153"/>
                    </a:gs>
                    <a:gs pos="100000">
                      <a:srgbClr val="000A53"/>
                    </a:gs>
                  </a:gsLst>
                  <a:lin ang="18900000"/>
                </a:gra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AsyncAPI</a:t>
            </a:r>
            <a:endParaRPr lang="en-US" dirty="0"/>
          </a:p>
        </p:txBody>
      </p:sp>
      <p:sp>
        <p:nvSpPr>
          <p:cNvPr id="13" name="Text 6"/>
          <p:cNvSpPr/>
          <p:nvPr/>
        </p:nvSpPr>
        <p:spPr>
          <a:xfrm>
            <a:off x="2377696" y="3966768"/>
            <a:ext cx="2483326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2012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GraphQL</a:t>
            </a:r>
            <a:endParaRPr lang="en-US" dirty="0"/>
          </a:p>
        </p:txBody>
      </p:sp>
      <p:sp>
        <p:nvSpPr>
          <p:cNvPr id="14" name="Text 7"/>
          <p:cNvSpPr/>
          <p:nvPr/>
        </p:nvSpPr>
        <p:spPr>
          <a:xfrm>
            <a:off x="475464" y="3966768"/>
            <a:ext cx="2483303" cy="342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2010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OpenAPI</a:t>
            </a:r>
            <a:endParaRPr lang="en-US" dirty="0"/>
          </a:p>
        </p:txBody>
      </p:sp>
      <p:sp>
        <p:nvSpPr>
          <p:cNvPr id="15" name="Text 8"/>
          <p:cNvSpPr/>
          <p:nvPr/>
        </p:nvSpPr>
        <p:spPr>
          <a:xfrm>
            <a:off x="3575136" y="3702017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4279950" y="3970292"/>
            <a:ext cx="2483326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2015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gRPC</a:t>
            </a:r>
            <a:endParaRPr lang="en-US" dirty="0"/>
          </a:p>
        </p:txBody>
      </p:sp>
      <p:pic>
        <p:nvPicPr>
          <p:cNvPr id="17" name="Image 4" descr="https://pitch-assets-ccb95893-de3f-4266-973c-20049231b248.s3.eu-west-1.amazonaws.com/7ddae1c9-9a57-437a-8f34-ff0fb940f8ef?pitch-bytes=100798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200000">
            <a:off x="4651052" y="970976"/>
            <a:ext cx="1755873" cy="1755873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18" name="Image 5" descr="https://pitch-assets-ccb95893-de3f-4266-973c-20049231b248.s3.eu-west-1.amazonaws.com/92598886-32c2-4ebc-bfd8-43d1d44431a3?pitch-bytes=59601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500000">
            <a:off x="749886" y="2278477"/>
            <a:ext cx="1929198" cy="582622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https://pitch-assets-ccb95893-de3f-4266-973c-20049231b248.s3.eu-west-1.amazonaws.com/ddfb12c8-e8be-453a-bafc-37f631615e1a?pitch-bytes=118870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200000">
            <a:off x="4374158" y="1485397"/>
            <a:ext cx="1134139" cy="911999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5" name="Image 2" descr="https://pitch-assets-ccb95893-de3f-4266-973c-20049231b248.s3.eu-west-1.amazonaws.com/8944c252-d875-41b5-b470-d7cd62693100?pitch-bytes=35179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200000">
            <a:off x="2554256" y="1540527"/>
            <a:ext cx="1162622" cy="855163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6" name="Image 3" descr="https://pitch-assets-ccb95893-de3f-4266-973c-20049231b248.s3.eu-west-1.amazonaws.com/f04845b1-d22d-4f0f-ab9d-680ea3445bb0?pitch-bytes=346701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20700000">
            <a:off x="3393684" y="2533213"/>
            <a:ext cx="1225797" cy="1156025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" name="Text 0"/>
          <p:cNvSpPr/>
          <p:nvPr/>
        </p:nvSpPr>
        <p:spPr>
          <a:xfrm>
            <a:off x="4554243" y="4261661"/>
            <a:ext cx="786447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2000er</a:t>
            </a:r>
            <a:endParaRPr lang="en-US" sz="1350" dirty="0"/>
          </a:p>
        </p:txBody>
      </p:sp>
      <p:sp>
        <p:nvSpPr>
          <p:cNvPr id="8" name="Text 1"/>
          <p:cNvSpPr/>
          <p:nvPr/>
        </p:nvSpPr>
        <p:spPr>
          <a:xfrm>
            <a:off x="3740537" y="4261661"/>
            <a:ext cx="786447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2000</a:t>
            </a:r>
            <a:endParaRPr lang="en-US" sz="1350" dirty="0"/>
          </a:p>
        </p:txBody>
      </p:sp>
      <p:sp>
        <p:nvSpPr>
          <p:cNvPr id="9" name="Text 2"/>
          <p:cNvSpPr/>
          <p:nvPr/>
        </p:nvSpPr>
        <p:spPr>
          <a:xfrm>
            <a:off x="2926831" y="4261661"/>
            <a:ext cx="786447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1990er</a:t>
            </a:r>
            <a:endParaRPr lang="en-US" sz="1350" dirty="0"/>
          </a:p>
        </p:txBody>
      </p:sp>
      <p:sp>
        <p:nvSpPr>
          <p:cNvPr id="10" name="Text 3"/>
          <p:cNvSpPr/>
          <p:nvPr/>
        </p:nvSpPr>
        <p:spPr>
          <a:xfrm>
            <a:off x="7826992" y="4259227"/>
            <a:ext cx="792401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2016</a:t>
            </a:r>
            <a:endParaRPr lang="en-US" sz="1350" dirty="0"/>
          </a:p>
        </p:txBody>
      </p:sp>
      <p:sp>
        <p:nvSpPr>
          <p:cNvPr id="11" name="Text 4"/>
          <p:cNvSpPr/>
          <p:nvPr/>
        </p:nvSpPr>
        <p:spPr>
          <a:xfrm>
            <a:off x="7007333" y="4259227"/>
            <a:ext cx="792401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2015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187674" y="4259227"/>
            <a:ext cx="792401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2012</a:t>
            </a:r>
            <a:endParaRPr lang="en-US" sz="1350" dirty="0"/>
          </a:p>
        </p:txBody>
      </p:sp>
      <p:pic>
        <p:nvPicPr>
          <p:cNvPr id="13" name="Image 4" descr="https://pitch-assets-ccb95893-de3f-4266-973c-20049231b248.s3.eu-west-1.amazonaws.com/bd6ba8ae-fa7b-44ec-8dfa-b246f63457bf?pitch-bytes=61755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20400000">
            <a:off x="6157398" y="1597448"/>
            <a:ext cx="855543" cy="944771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14" name="Image 5" descr="https://pitch-assets-ccb95893-de3f-4266-973c-20049231b248.s3.eu-west-1.amazonaws.com/7ddae1c9-9a57-437a-8f34-ff0fb940f8ef?pitch-bytes=100798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200000">
            <a:off x="6793807" y="2743799"/>
            <a:ext cx="1208724" cy="1208724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15" name="Image 6" descr="https://pitch-assets-ccb95893-de3f-4266-973c-20049231b248.s3.eu-west-1.amazonaws.com/ea863e80-f1dd-41b3-800e-34d581f09e9a?pitch-bytes=117133&amp;pitch-content-type=image%2F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 rot="20700000">
            <a:off x="7295028" y="2231290"/>
            <a:ext cx="1559032" cy="344786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6" name="Text 6"/>
          <p:cNvSpPr/>
          <p:nvPr/>
        </p:nvSpPr>
        <p:spPr>
          <a:xfrm>
            <a:off x="448768" y="4027215"/>
            <a:ext cx="8219807" cy="0"/>
          </a:xfrm>
          <a:prstGeom prst="line">
            <a:avLst/>
          </a:prstGeom>
          <a:solidFill>
            <a:srgbClr val="FF9C66"/>
          </a:solidFill>
          <a:ln w="10583">
            <a:solidFill>
              <a:srgbClr val="004153"/>
            </a:solidFill>
            <a:prstDash val="solid"/>
            <a:headEnd type="none"/>
            <a:tailEnd type="none"/>
          </a:ln>
        </p:spPr>
        <p:txBody>
          <a:bodyPr wrap="square" lIns="456656" tIns="1124" rIns="456656" bIns="1124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pic>
        <p:nvPicPr>
          <p:cNvPr id="17" name="Image 7" descr="https://pitch-assets-ccb95893-de3f-4266-973c-20049231b248.s3.eu-west-1.amazonaws.com/f9a24671-3241-4464-a008-e691b071a485?pitch-bytes=302715&amp;pitch-content-type=image%2F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rot="20100000">
            <a:off x="482703" y="3081557"/>
            <a:ext cx="1232690" cy="426357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8" name="Text 7"/>
          <p:cNvSpPr/>
          <p:nvPr/>
        </p:nvSpPr>
        <p:spPr>
          <a:xfrm>
            <a:off x="2100981" y="4259227"/>
            <a:ext cx="798592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1989</a:t>
            </a:r>
            <a:endParaRPr lang="en-US" sz="1350" dirty="0"/>
          </a:p>
        </p:txBody>
      </p:sp>
      <p:sp>
        <p:nvSpPr>
          <p:cNvPr id="19" name="Text 8"/>
          <p:cNvSpPr/>
          <p:nvPr/>
        </p:nvSpPr>
        <p:spPr>
          <a:xfrm>
            <a:off x="1275131" y="4259227"/>
            <a:ext cx="798592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1968</a:t>
            </a:r>
            <a:endParaRPr lang="en-US" sz="1350" dirty="0"/>
          </a:p>
        </p:txBody>
      </p:sp>
      <p:sp>
        <p:nvSpPr>
          <p:cNvPr id="20" name="Text 9"/>
          <p:cNvSpPr/>
          <p:nvPr/>
        </p:nvSpPr>
        <p:spPr>
          <a:xfrm>
            <a:off x="449281" y="4259227"/>
            <a:ext cx="798592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1947</a:t>
            </a:r>
            <a:endParaRPr lang="en-US" sz="1350" dirty="0"/>
          </a:p>
        </p:txBody>
      </p:sp>
      <p:pic>
        <p:nvPicPr>
          <p:cNvPr id="21" name="Image 8" descr="https://pitch-assets-ccb95893-de3f-4266-973c-20049231b248.s3.eu-west-1.amazonaws.com/1dc09e5e-fef0-45a0-af82-a1ab061b6d27?pitch-bytes=1756918&amp;pitch-content-type=image%2F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600000">
            <a:off x="1096728" y="1570545"/>
            <a:ext cx="1139837" cy="792595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22" name="Image 9" descr="https://pitch-assets-ccb95893-de3f-4266-973c-20049231b248.s3.eu-west-1.amazonaws.com/730a079d-6cd0-435c-956a-20a3fa8e2f1c?pitch-bytes=7664460&amp;pitch-content-type=image%2F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 rot="20700000">
            <a:off x="2001437" y="2571473"/>
            <a:ext cx="771553" cy="1091155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3" name="Text 10"/>
          <p:cNvSpPr/>
          <p:nvPr/>
        </p:nvSpPr>
        <p:spPr>
          <a:xfrm>
            <a:off x="8175030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4" name="Text 11"/>
          <p:cNvSpPr/>
          <p:nvPr/>
        </p:nvSpPr>
        <p:spPr>
          <a:xfrm>
            <a:off x="7356359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5" name="Text 12"/>
          <p:cNvSpPr/>
          <p:nvPr/>
        </p:nvSpPr>
        <p:spPr>
          <a:xfrm>
            <a:off x="6537688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6" name="Text 13"/>
          <p:cNvSpPr/>
          <p:nvPr/>
        </p:nvSpPr>
        <p:spPr>
          <a:xfrm>
            <a:off x="4900345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7" name="Text 14"/>
          <p:cNvSpPr/>
          <p:nvPr/>
        </p:nvSpPr>
        <p:spPr>
          <a:xfrm>
            <a:off x="4081674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8" name="Text 15"/>
          <p:cNvSpPr/>
          <p:nvPr/>
        </p:nvSpPr>
        <p:spPr>
          <a:xfrm>
            <a:off x="3263003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9" name="Text 16"/>
          <p:cNvSpPr/>
          <p:nvPr/>
        </p:nvSpPr>
        <p:spPr>
          <a:xfrm>
            <a:off x="2444332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30" name="Text 17"/>
          <p:cNvSpPr/>
          <p:nvPr/>
        </p:nvSpPr>
        <p:spPr>
          <a:xfrm>
            <a:off x="1625660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31" name="Text 18"/>
          <p:cNvSpPr/>
          <p:nvPr/>
        </p:nvSpPr>
        <p:spPr>
          <a:xfrm>
            <a:off x="806989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33" name="Text 20"/>
          <p:cNvSpPr/>
          <p:nvPr/>
        </p:nvSpPr>
        <p:spPr>
          <a:xfrm>
            <a:off x="5719017" y="3981110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34" name="Text 21"/>
          <p:cNvSpPr/>
          <p:nvPr/>
        </p:nvSpPr>
        <p:spPr>
          <a:xfrm>
            <a:off x="5367949" y="4260582"/>
            <a:ext cx="792468" cy="219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2010</a:t>
            </a:r>
            <a:endParaRPr lang="en-US" sz="1350" dirty="0"/>
          </a:p>
        </p:txBody>
      </p:sp>
      <p:pic>
        <p:nvPicPr>
          <p:cNvPr id="35" name="Image 10" descr="https://pitch-assets-ccb95893-de3f-4266-973c-20049231b248.s3.eu-west-1.amazonaws.com/92598886-32c2-4ebc-bfd8-43d1d44431a3?pitch-bytes=59601&amp;pitch-content-type=image%2F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 rot="20700000">
            <a:off x="5004502" y="3027523"/>
            <a:ext cx="1528197" cy="461519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</Words>
  <Application>Microsoft Macintosh PowerPoint</Application>
  <PresentationFormat>On-screen Show (16:9)</PresentationFormat>
  <Paragraphs>34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FF Mark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Geschichte der APIs</dc:title>
  <dc:subject>PptxGenJS Presentation</dc:subject>
  <dc:creator>Pitch Software GmbH</dc:creator>
  <cp:lastModifiedBy>Wilde, Erik</cp:lastModifiedBy>
  <cp:revision>3</cp:revision>
  <dcterms:created xsi:type="dcterms:W3CDTF">2024-07-17T19:49:11Z</dcterms:created>
  <dcterms:modified xsi:type="dcterms:W3CDTF">2024-07-17T19:56:17Z</dcterms:modified>
</cp:coreProperties>
</file>